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9" r:id="rId3"/>
    <p:sldId id="257" r:id="rId4"/>
    <p:sldId id="280" r:id="rId5"/>
    <p:sldId id="258" r:id="rId6"/>
    <p:sldId id="281" r:id="rId7"/>
    <p:sldId id="259" r:id="rId8"/>
    <p:sldId id="282" r:id="rId9"/>
    <p:sldId id="260" r:id="rId10"/>
    <p:sldId id="283" r:id="rId11"/>
    <p:sldId id="261" r:id="rId12"/>
    <p:sldId id="284" r:id="rId13"/>
    <p:sldId id="262" r:id="rId14"/>
    <p:sldId id="285" r:id="rId15"/>
    <p:sldId id="263" r:id="rId16"/>
    <p:sldId id="286" r:id="rId17"/>
    <p:sldId id="264" r:id="rId18"/>
    <p:sldId id="287" r:id="rId19"/>
    <p:sldId id="274" r:id="rId20"/>
    <p:sldId id="288" r:id="rId21"/>
    <p:sldId id="265" r:id="rId22"/>
    <p:sldId id="292" r:id="rId23"/>
    <p:sldId id="266" r:id="rId24"/>
    <p:sldId id="267" r:id="rId25"/>
    <p:sldId id="268" r:id="rId26"/>
    <p:sldId id="269" r:id="rId27"/>
    <p:sldId id="278" r:id="rId28"/>
    <p:sldId id="270" r:id="rId29"/>
    <p:sldId id="289" r:id="rId30"/>
    <p:sldId id="271" r:id="rId31"/>
    <p:sldId id="290" r:id="rId32"/>
    <p:sldId id="272" r:id="rId33"/>
    <p:sldId id="291" r:id="rId34"/>
    <p:sldId id="273" r:id="rId35"/>
    <p:sldId id="275" r:id="rId36"/>
    <p:sldId id="277" r:id="rId37"/>
    <p:sldId id="276" r:id="rId38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36" y="7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A8261-F9BA-4118-ACBF-8EBC9D54F110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6DF38-74D9-4BB1-BE0E-E9B9C146778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89661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u="none" dirty="0" smtClean="0"/>
              <a:t>Formulario001</a:t>
            </a:r>
            <a:endParaRPr lang="es-VE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8162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Loading004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93947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Loading5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15392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Loading5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12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15392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Login001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13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03412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Login001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14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03412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Login002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91541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Login002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16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91541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Menu001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17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167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Menu001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167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Menu002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16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u="none" dirty="0" smtClean="0"/>
              <a:t>Formulario001</a:t>
            </a:r>
            <a:endParaRPr lang="es-VE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8162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Menu002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20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167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RS001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36880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RS001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22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36880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RS002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23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52624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RS003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24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70582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RS004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25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4124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Reloj001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26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24221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Reloj001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242210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Reloj002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28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45690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Reloj002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45690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Loading001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600472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Reloj003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7103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Reloj003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31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7103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Reloj004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32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73194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smtClean="0"/>
              <a:t>Reloj004</a:t>
            </a:r>
            <a:endParaRPr lang="es-VE" dirty="0" smtClean="0"/>
          </a:p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33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80596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Reloj005</a:t>
            </a:r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34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69164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36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67139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Loading001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6004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Loading002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6044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Loading002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60446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Loading003</a:t>
            </a:r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42596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Loading003</a:t>
            </a:r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42596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Loading004</a:t>
            </a:r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6DF38-74D9-4BB1-BE0E-E9B9C1467785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9394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0158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39230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6723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0748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5215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92205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144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868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060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4487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9772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04E51-09A1-4185-9B4F-C55C5D610814}" type="datetimeFigureOut">
              <a:rPr lang="es-VE" smtClean="0"/>
              <a:t>23/8/2020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A4381-0293-479D-89B7-3BBFAE856D8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8435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65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3" t="7548" r="39658" b="59907"/>
          <a:stretch/>
        </p:blipFill>
        <p:spPr bwMode="auto">
          <a:xfrm>
            <a:off x="107504" y="113382"/>
            <a:ext cx="7501408" cy="334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9" t="7911" r="49838" b="22823"/>
          <a:stretch/>
        </p:blipFill>
        <p:spPr bwMode="auto">
          <a:xfrm>
            <a:off x="2555776" y="710208"/>
            <a:ext cx="5675262" cy="712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434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713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7778" r="34203" b="21111"/>
          <a:stretch/>
        </p:blipFill>
        <p:spPr bwMode="auto">
          <a:xfrm>
            <a:off x="323528" y="116632"/>
            <a:ext cx="8527801" cy="73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62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590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5" t="7870" r="42496" b="5768"/>
          <a:stretch/>
        </p:blipFill>
        <p:spPr bwMode="auto">
          <a:xfrm>
            <a:off x="4211960" y="548680"/>
            <a:ext cx="7020619" cy="888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t="8029" r="38109" b="5746"/>
          <a:stretch/>
        </p:blipFill>
        <p:spPr bwMode="auto">
          <a:xfrm>
            <a:off x="-1834405" y="-13345"/>
            <a:ext cx="7843514" cy="8870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62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65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5009" r="53955" b="6648"/>
          <a:stretch/>
        </p:blipFill>
        <p:spPr bwMode="auto">
          <a:xfrm>
            <a:off x="4282605" y="260648"/>
            <a:ext cx="4875931" cy="90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 t="7777" r="29695" b="40590"/>
          <a:stretch/>
        </p:blipFill>
        <p:spPr bwMode="auto">
          <a:xfrm>
            <a:off x="-375058" y="2148867"/>
            <a:ext cx="9315325" cy="531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751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75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4" t="7870" r="31112" b="9272"/>
          <a:stretch/>
        </p:blipFill>
        <p:spPr bwMode="auto">
          <a:xfrm>
            <a:off x="-2052736" y="-1395536"/>
            <a:ext cx="9064277" cy="852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7" t="7596" r="37897" b="25419"/>
          <a:stretch/>
        </p:blipFill>
        <p:spPr bwMode="auto">
          <a:xfrm>
            <a:off x="1907704" y="-41845"/>
            <a:ext cx="7892355" cy="689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15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72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5278" r="39930" b="36111"/>
          <a:stretch/>
        </p:blipFill>
        <p:spPr bwMode="auto">
          <a:xfrm>
            <a:off x="-684584" y="-4167"/>
            <a:ext cx="10528373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7904" r="44245" b="5745"/>
          <a:stretch/>
        </p:blipFill>
        <p:spPr bwMode="auto">
          <a:xfrm>
            <a:off x="683568" y="1124744"/>
            <a:ext cx="9747076" cy="888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701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4" t="7648" r="58922" b="10708"/>
          <a:stretch/>
        </p:blipFill>
        <p:spPr bwMode="auto">
          <a:xfrm>
            <a:off x="5292080" y="620688"/>
            <a:ext cx="4024064" cy="83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3" t="7826" r="31311" b="31682"/>
          <a:stretch/>
        </p:blipFill>
        <p:spPr bwMode="auto">
          <a:xfrm>
            <a:off x="-1548680" y="1124744"/>
            <a:ext cx="9097466" cy="622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825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08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t="7929" r="32175" b="40420"/>
          <a:stretch/>
        </p:blipFill>
        <p:spPr bwMode="auto">
          <a:xfrm>
            <a:off x="1116" y="9897"/>
            <a:ext cx="8943975" cy="531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7655" r="46143" b="10834"/>
          <a:stretch/>
        </p:blipFill>
        <p:spPr bwMode="auto">
          <a:xfrm>
            <a:off x="2915816" y="1556792"/>
            <a:ext cx="6391225" cy="838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95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626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538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8728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821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t="7863" r="60300" b="48462"/>
          <a:stretch/>
        </p:blipFill>
        <p:spPr bwMode="auto">
          <a:xfrm>
            <a:off x="107504" y="116632"/>
            <a:ext cx="6811824" cy="449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t="5385" r="60205" b="15127"/>
          <a:stretch/>
        </p:blipFill>
        <p:spPr bwMode="auto">
          <a:xfrm>
            <a:off x="971600" y="980728"/>
            <a:ext cx="6811824" cy="8176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7778" r="38509" b="30185"/>
          <a:stretch/>
        </p:blipFill>
        <p:spPr bwMode="auto">
          <a:xfrm>
            <a:off x="107504" y="1556792"/>
            <a:ext cx="10797777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491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634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5" t="7778" r="45440" b="63256"/>
          <a:stretch/>
        </p:blipFill>
        <p:spPr bwMode="auto">
          <a:xfrm>
            <a:off x="5076056" y="3844752"/>
            <a:ext cx="6482208" cy="29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7963" r="52669" b="24496"/>
          <a:stretch/>
        </p:blipFill>
        <p:spPr bwMode="auto">
          <a:xfrm>
            <a:off x="-2052736" y="1052736"/>
            <a:ext cx="5150668" cy="694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1" t="7919" r="31500" b="63434"/>
          <a:stretch/>
        </p:blipFill>
        <p:spPr bwMode="auto">
          <a:xfrm>
            <a:off x="3419872" y="-99392"/>
            <a:ext cx="9055943" cy="294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33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354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281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7816" r="52079" b="67982"/>
          <a:stretch/>
        </p:blipFill>
        <p:spPr bwMode="auto">
          <a:xfrm>
            <a:off x="3885481" y="4368230"/>
            <a:ext cx="5258519" cy="248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t="7626" r="30300" b="36874"/>
          <a:stretch/>
        </p:blipFill>
        <p:spPr bwMode="auto">
          <a:xfrm>
            <a:off x="2411760" y="-243408"/>
            <a:ext cx="9135566" cy="570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9" t="7811" r="45869" b="58224"/>
          <a:stretch/>
        </p:blipFill>
        <p:spPr bwMode="auto">
          <a:xfrm>
            <a:off x="-900608" y="2595972"/>
            <a:ext cx="6401247" cy="34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71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516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1" t="7392" r="57034" b="9023"/>
          <a:stretch/>
        </p:blipFill>
        <p:spPr bwMode="auto">
          <a:xfrm>
            <a:off x="5940152" y="908720"/>
            <a:ext cx="4289598" cy="859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6" t="8014" r="47800" b="51275"/>
          <a:stretch/>
        </p:blipFill>
        <p:spPr bwMode="auto">
          <a:xfrm>
            <a:off x="450429" y="2780928"/>
            <a:ext cx="6087119" cy="418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4" t="8182" r="36480" b="59563"/>
          <a:stretch/>
        </p:blipFill>
        <p:spPr bwMode="auto">
          <a:xfrm>
            <a:off x="-1692696" y="764704"/>
            <a:ext cx="8088102" cy="331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56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654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0" y="-171450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098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30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5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0" t="8056" r="43859" b="28186"/>
          <a:stretch/>
        </p:blipFill>
        <p:spPr bwMode="auto">
          <a:xfrm>
            <a:off x="251520" y="116632"/>
            <a:ext cx="6790506" cy="655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8" t="7992" r="55410" b="14186"/>
          <a:stretch/>
        </p:blipFill>
        <p:spPr bwMode="auto">
          <a:xfrm>
            <a:off x="3642922" y="620688"/>
            <a:ext cx="4691397" cy="800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035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63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7" t="7948" r="26919" b="42171"/>
          <a:stretch/>
        </p:blipFill>
        <p:spPr bwMode="auto">
          <a:xfrm>
            <a:off x="179512" y="188640"/>
            <a:ext cx="9874324" cy="5131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7811" r="43485" b="10875"/>
          <a:stretch/>
        </p:blipFill>
        <p:spPr bwMode="auto">
          <a:xfrm>
            <a:off x="3779912" y="1412776"/>
            <a:ext cx="6865318" cy="836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79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18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5" t="7678" r="36835" b="40731"/>
          <a:stretch/>
        </p:blipFill>
        <p:spPr bwMode="auto">
          <a:xfrm>
            <a:off x="-612576" y="-17512"/>
            <a:ext cx="8028384" cy="530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t="8030" r="57856" b="26111"/>
          <a:stretch/>
        </p:blipFill>
        <p:spPr bwMode="auto">
          <a:xfrm>
            <a:off x="4283968" y="1052736"/>
            <a:ext cx="4189040" cy="677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87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3294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69</Words>
  <Application>Microsoft Office PowerPoint</Application>
  <PresentationFormat>Presentación en pantalla (4:3)</PresentationFormat>
  <Paragraphs>69</Paragraphs>
  <Slides>37</Slides>
  <Notes>35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3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45</cp:revision>
  <dcterms:created xsi:type="dcterms:W3CDTF">2020-08-12T06:48:04Z</dcterms:created>
  <dcterms:modified xsi:type="dcterms:W3CDTF">2020-08-23T18:56:47Z</dcterms:modified>
</cp:coreProperties>
</file>